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2" y="-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22E75-BC94-41DD-9B3F-B9075B275D99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0F88D-7A59-4B7E-A1CE-3516F2BF74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Syncing iPad with </a:t>
            </a:r>
            <a:r>
              <a:rPr lang="en-US" dirty="0" err="1" smtClean="0"/>
              <a:t>Refreshabraille</a:t>
            </a:r>
            <a:r>
              <a:rPr lang="en-US" dirty="0" smtClean="0"/>
              <a:t>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906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Turn on </a:t>
            </a:r>
            <a:r>
              <a:rPr lang="en-US" dirty="0" err="1" smtClean="0"/>
              <a:t>Refreshabraille</a:t>
            </a:r>
            <a:r>
              <a:rPr lang="en-US" dirty="0" smtClean="0"/>
              <a:t> 18</a:t>
            </a:r>
          </a:p>
          <a:p>
            <a:pPr marL="514350" indent="-514350">
              <a:buAutoNum type="arabicPeriod"/>
            </a:pPr>
            <a:r>
              <a:rPr lang="en-US" dirty="0" smtClean="0"/>
              <a:t>Turn on the iPad, iTouch or </a:t>
            </a:r>
            <a:r>
              <a:rPr lang="en-US" dirty="0" err="1" smtClean="0"/>
              <a:t>iPhone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On the </a:t>
            </a:r>
            <a:r>
              <a:rPr lang="en-US" dirty="0" err="1" smtClean="0"/>
              <a:t>iDevice</a:t>
            </a:r>
            <a:r>
              <a:rPr lang="en-US" dirty="0" smtClean="0"/>
              <a:t> … Go to </a:t>
            </a:r>
            <a:r>
              <a:rPr lang="en-US" b="1" dirty="0" smtClean="0"/>
              <a:t>Settings (be sure Bluetooth is on)</a:t>
            </a:r>
          </a:p>
          <a:p>
            <a:pPr marL="514350" indent="-514350">
              <a:buAutoNum type="arabicPeriod"/>
            </a:pPr>
            <a:r>
              <a:rPr lang="en-US" dirty="0" smtClean="0"/>
              <a:t>Scroll down to </a:t>
            </a:r>
            <a:r>
              <a:rPr lang="en-US" b="1" dirty="0" smtClean="0"/>
              <a:t>Accessibility</a:t>
            </a:r>
          </a:p>
          <a:p>
            <a:pPr marL="514350" indent="-514350">
              <a:buAutoNum type="arabicPeriod"/>
            </a:pPr>
            <a:r>
              <a:rPr lang="en-US" dirty="0" smtClean="0"/>
              <a:t>Click on </a:t>
            </a:r>
            <a:r>
              <a:rPr lang="en-US" b="1" dirty="0" smtClean="0"/>
              <a:t>Voice Over / Turn on Voice Over</a:t>
            </a:r>
          </a:p>
          <a:p>
            <a:pPr marL="514350" indent="-514350">
              <a:buAutoNum type="arabicPeriod"/>
            </a:pPr>
            <a:r>
              <a:rPr lang="en-US" dirty="0" smtClean="0"/>
              <a:t>On the iPad and with three fingers, scroll down to Braille</a:t>
            </a:r>
          </a:p>
          <a:p>
            <a:pPr marL="514350" indent="-514350">
              <a:buAutoNum type="arabicPeriod"/>
            </a:pPr>
            <a:r>
              <a:rPr lang="en-US" dirty="0" smtClean="0"/>
              <a:t>Tap once to select, double tap to open Braille</a:t>
            </a:r>
          </a:p>
          <a:p>
            <a:pPr marL="514350" indent="-514350">
              <a:buAutoNum type="arabicPeriod"/>
            </a:pPr>
            <a:r>
              <a:rPr lang="en-US" dirty="0" smtClean="0"/>
              <a:t>Choose the number that matches your </a:t>
            </a:r>
            <a:r>
              <a:rPr lang="en-US" dirty="0" err="1" smtClean="0"/>
              <a:t>Refreshabraille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When you see the check-mark next to your device, it has synced</a:t>
            </a:r>
          </a:p>
          <a:p>
            <a:pPr marL="514350" indent="-514350">
              <a:buAutoNum type="arabicPeriod"/>
            </a:pPr>
            <a:r>
              <a:rPr lang="en-US" dirty="0" smtClean="0"/>
              <a:t>Home back to main screen, tap / double tap on Notes</a:t>
            </a:r>
          </a:p>
          <a:p>
            <a:pPr marL="514350" indent="-514350">
              <a:buAutoNum type="arabicPeriod"/>
            </a:pPr>
            <a:r>
              <a:rPr lang="en-US" dirty="0" smtClean="0"/>
              <a:t>Tap on notes page, when you see the cursor go to the </a:t>
            </a:r>
            <a:r>
              <a:rPr lang="en-US" dirty="0" err="1" smtClean="0"/>
              <a:t>Refreshabraille</a:t>
            </a:r>
            <a:r>
              <a:rPr lang="en-US" dirty="0" smtClean="0"/>
              <a:t> 18 and key in your 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Reading Commands with </a:t>
            </a:r>
            <a:r>
              <a:rPr lang="en-US" dirty="0" err="1" smtClean="0"/>
              <a:t>Refreshabraille</a:t>
            </a:r>
            <a:r>
              <a:rPr lang="en-US" dirty="0" smtClean="0"/>
              <a:t> 18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910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Move display to the left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Move display to the right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Move display up one 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Move display down 1 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Top of active window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Bottom of active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Say current 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Say current word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4114800" cy="464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Joystick Left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Joystick Right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Joystick 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Joystick Down            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Joystick </a:t>
            </a:r>
            <a:r>
              <a:rPr lang="en-US" dirty="0" err="1" smtClean="0"/>
              <a:t>Press+Dots</a:t>
            </a:r>
            <a:r>
              <a:rPr lang="en-US" dirty="0" smtClean="0"/>
              <a:t> 1 2 3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Joystick </a:t>
            </a:r>
            <a:r>
              <a:rPr lang="en-US" dirty="0" err="1" smtClean="0"/>
              <a:t>Press+Dots</a:t>
            </a:r>
            <a:r>
              <a:rPr lang="en-US" dirty="0" smtClean="0"/>
              <a:t> 4 5 6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1 4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2 5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Navigation Commands with </a:t>
            </a:r>
            <a:r>
              <a:rPr lang="en-US" dirty="0" err="1" smtClean="0"/>
              <a:t>Refreshabraille</a:t>
            </a:r>
            <a:r>
              <a:rPr lang="en-US" dirty="0" smtClean="0"/>
              <a:t>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81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Previous document window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Next document window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Beginning of 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End of 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Page 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Page down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Home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91200" y="1600200"/>
            <a:ext cx="2895600" cy="4495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1 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4 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1 2 3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4 5 6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1 2 3 4 5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1 2 4 5 6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1 2 3 4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Editing Commands with </a:t>
            </a:r>
            <a:r>
              <a:rPr lang="en-US" dirty="0" err="1" smtClean="0"/>
              <a:t>Refreshabraille</a:t>
            </a:r>
            <a:r>
              <a:rPr lang="en-US" dirty="0" smtClean="0"/>
              <a:t>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6388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Backspace (acts as shift eye when typing braille characters)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Enter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Delete Current Character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600200"/>
            <a:ext cx="25908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 7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 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4 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Dots 1 4 5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r>
              <a:rPr lang="en-US" dirty="0" smtClean="0"/>
              <a:t>Wikispaces Webpage for Working with the Experts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914400" y="2895600"/>
            <a:ext cx="7924800" cy="2667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https://workingwiththeexperts2012.wikispaces.com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277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Syncing iPad with Refreshabraille 18</vt:lpstr>
      <vt:lpstr>Reading Commands with Refreshabraille 18</vt:lpstr>
      <vt:lpstr>Navigation Commands with Refreshabraille 18</vt:lpstr>
      <vt:lpstr>Basic Editing Commands with Refreshabraille 18</vt:lpstr>
      <vt:lpstr>Wikispaces Webpage for Working with the Experts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Syncing iPad with Refreshabraille 18</dc:title>
  <dc:creator>Kay Ratzlaff</dc:creator>
  <cp:lastModifiedBy>Kay Ratzlaff</cp:lastModifiedBy>
  <cp:revision>2</cp:revision>
  <dcterms:created xsi:type="dcterms:W3CDTF">2012-12-06T03:01:19Z</dcterms:created>
  <dcterms:modified xsi:type="dcterms:W3CDTF">2012-12-06T03:35:01Z</dcterms:modified>
</cp:coreProperties>
</file>